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Sj-FDZMn9U" TargetMode="External"/><Relationship Id="rId2" Type="http://schemas.openxmlformats.org/officeDocument/2006/relationships/hyperlink" Target="https://youtu.be/XLJKJEmJ6q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1cqauZq4uYM" TargetMode="External"/><Relationship Id="rId4" Type="http://schemas.openxmlformats.org/officeDocument/2006/relationships/hyperlink" Target="https://youtu.be/VgVQKCcfwn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Prvky – kovy, polokovy, nekovy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3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16291" cy="68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3273" cy="68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88582" cy="68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9418" cy="68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29"/>
            <a:ext cx="9158528" cy="69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4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16291" cy="69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6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7642"/>
            <a:ext cx="9157855" cy="68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92"/>
            <a:ext cx="9301670" cy="68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PSP - říkanky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periodické společenství prvků - nezkreslená věda</a:t>
            </a:r>
            <a:endParaRPr lang="cs-CZ" dirty="0"/>
          </a:p>
          <a:p>
            <a:r>
              <a:rPr lang="en-US" dirty="0" smtClean="0">
                <a:hlinkClick r:id="rId4"/>
              </a:rPr>
              <a:t>The NEW Periodic Table Song</a:t>
            </a:r>
            <a:endParaRPr lang="cs-CZ" dirty="0"/>
          </a:p>
          <a:p>
            <a:r>
              <a:rPr lang="en-US" dirty="0" smtClean="0">
                <a:hlinkClick r:id="rId5"/>
              </a:rPr>
              <a:t>The NEW Periodic Table Song - text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3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074727" cy="68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3273" cy="68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6291" cy="68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879"/>
            <a:ext cx="9185564" cy="68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71709" cy="68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Nekovy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982" y="-750"/>
            <a:ext cx="9047018" cy="68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Nekovy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691" y="0"/>
            <a:ext cx="9089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88582" cy="68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Kovy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436" y="-10633"/>
            <a:ext cx="9185564" cy="68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02436" cy="687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88582" cy="68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0873" cy="68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2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4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77" y="0"/>
            <a:ext cx="9215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02436" cy="68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33164" cy="68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53055" cy="66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6291" cy="68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9157855" cy="690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0145" cy="685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3273" cy="69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371" cy="68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806" y="0"/>
            <a:ext cx="9099406" cy="68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9116291" cy="68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5564" cy="68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7855" cy="68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9116291" cy="68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404"/>
            <a:ext cx="9199418" cy="693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Polokovy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855" y="-18397"/>
            <a:ext cx="9130145" cy="68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91600" cy="68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71709" cy="68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9418" cy="68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</TotalTime>
  <Words>32</Words>
  <Application>Microsoft Office PowerPoint</Application>
  <PresentationFormat>Širokoúhlá obrazovka</PresentationFormat>
  <Paragraphs>9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Century Gothic</vt:lpstr>
      <vt:lpstr>Wingdings 3</vt:lpstr>
      <vt:lpstr>Ion</vt:lpstr>
      <vt:lpstr>Prvky – kovy, polokovy, nekovy</vt:lpstr>
      <vt:lpstr>Prezentace aplikace PowerPoint</vt:lpstr>
      <vt:lpstr>Kovy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Nekovy </vt:lpstr>
      <vt:lpstr>Nekovy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Polokovy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Prvky</dc:title>
  <dc:creator>Dočkalová Karla - ZŠ a MŠ Štramberk</dc:creator>
  <cp:lastModifiedBy>Dočkalová Karla - ZŠ a MŠ Štramberk</cp:lastModifiedBy>
  <cp:revision>7</cp:revision>
  <dcterms:created xsi:type="dcterms:W3CDTF">2015-12-06T21:31:44Z</dcterms:created>
  <dcterms:modified xsi:type="dcterms:W3CDTF">2016-01-18T17:04:47Z</dcterms:modified>
</cp:coreProperties>
</file>